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67B63DD-ED95-471B-98E5-E0E54A331B97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131503-463E-4D64-9232-B32CE20A931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68773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4BEC523-DB82-431C-BDDC-BEF27756DC0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23514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BA08C8B-2AEA-4C5A-B5D2-B4AC84253E9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73227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2AAAACE-154A-4FE0-8989-D41A5FD1BB5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1529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5977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B5AC054-F2F5-46E6-A4A8-7BC75D242C0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1739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B3EE16C-4300-4540-BDDB-3259AC617A9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93965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9616E90-5A92-4875-A060-68022B80815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8955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E6FE03-1C0A-46FD-8395-82F73B35A35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90747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88F7FDB-3A95-44FB-9A5F-417E5D51E46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7582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0164ED1-8206-4609-A7E0-78E857C410B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3082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92B5E3A-1D6C-4517-B6E6-009C2ACE0AC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94023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My heart was glad </a:t>
            </a:r>
            <a:r>
              <a:rPr lang="en-GB" dirty="0"/>
              <a:t>to hear the welcome </a:t>
            </a:r>
            <a:r>
              <a:rPr lang="en-GB" dirty="0" smtClean="0"/>
              <a:t>	sound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the call to seek Jehovah’s house of prayer.</a:t>
            </a:r>
            <a:endParaRPr lang="en-NZ" dirty="0"/>
          </a:p>
          <a:p>
            <a:r>
              <a:rPr lang="en-GB" dirty="0"/>
              <a:t>	Our feet are standing here on holy ground,</a:t>
            </a:r>
            <a:endParaRPr lang="en-NZ" dirty="0"/>
          </a:p>
          <a:p>
            <a:r>
              <a:rPr lang="en-GB" dirty="0"/>
              <a:t>		within thy gates, thou city grand and fair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122]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’s people to Jerusalem draw near</a:t>
            </a:r>
            <a:endParaRPr lang="en-NZ" dirty="0"/>
          </a:p>
          <a:p>
            <a:r>
              <a:rPr lang="en-GB" dirty="0"/>
              <a:t>		to hear his word and worship him with </a:t>
            </a:r>
            <a:r>
              <a:rPr lang="en-GB" dirty="0" smtClean="0"/>
              <a:t>	praise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The throne of justice stands eternal there,</a:t>
            </a:r>
            <a:endParaRPr lang="en-NZ" dirty="0"/>
          </a:p>
          <a:p>
            <a:r>
              <a:rPr lang="en-GB" dirty="0"/>
              <a:t>		Messiah’s throne through endless length of </a:t>
            </a:r>
            <a:r>
              <a:rPr lang="en-GB" dirty="0" smtClean="0"/>
              <a:t>	days.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Let earnest prayer be made for Zion’s peace;</a:t>
            </a:r>
            <a:endParaRPr lang="en-NZ" dirty="0"/>
          </a:p>
          <a:p>
            <a:r>
              <a:rPr lang="en-GB" dirty="0"/>
              <a:t>		thy sons who hold thee dear shall prosper </a:t>
            </a:r>
            <a:r>
              <a:rPr lang="en-GB" dirty="0" smtClean="0"/>
              <a:t>	well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May blessing in thy palaces increase</a:t>
            </a:r>
            <a:endParaRPr lang="en-NZ" dirty="0"/>
          </a:p>
          <a:p>
            <a:r>
              <a:rPr lang="en-GB" dirty="0"/>
              <a:t>		and peace within thy walls forever dwell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19028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 all my brethren and companions’ sakes</a:t>
            </a:r>
            <a:endParaRPr lang="en-NZ" dirty="0"/>
          </a:p>
          <a:p>
            <a:r>
              <a:rPr lang="en-GB" dirty="0"/>
              <a:t>		my prayer shall be, “Let peace in thee </a:t>
            </a:r>
            <a:r>
              <a:rPr lang="en-GB" dirty="0" smtClean="0"/>
              <a:t>	abide</a:t>
            </a:r>
            <a:r>
              <a:rPr lang="en-GB" dirty="0"/>
              <a:t>.”</a:t>
            </a:r>
            <a:endParaRPr lang="en-NZ" dirty="0"/>
          </a:p>
          <a:p>
            <a:r>
              <a:rPr lang="en-GB" dirty="0"/>
              <a:t>	Since God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in thee his dwelling </a:t>
            </a:r>
            <a:r>
              <a:rPr lang="en-GB" dirty="0" smtClean="0"/>
              <a:t>	makes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to thee my love shall never be denied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122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1957, alt.</a:t>
            </a:r>
            <a:endParaRPr lang="en-NZ" sz="1000" dirty="0"/>
          </a:p>
          <a:p>
            <a:pPr algn="r"/>
            <a:r>
              <a:rPr lang="en-GB" sz="1000" dirty="0"/>
              <a:t>Tune: George W. Warren, 1892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37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2014-02-26T07:46:36Z</dcterms:created>
  <dcterms:modified xsi:type="dcterms:W3CDTF">2014-02-26T07:48:22Z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